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7" r:id="rId2"/>
    <p:sldId id="269" r:id="rId3"/>
    <p:sldId id="283" r:id="rId4"/>
    <p:sldId id="266" r:id="rId5"/>
    <p:sldId id="278" r:id="rId6"/>
    <p:sldId id="279" r:id="rId7"/>
    <p:sldId id="280" r:id="rId8"/>
    <p:sldId id="28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64" d="100"/>
          <a:sy n="64" d="100"/>
        </p:scale>
        <p:origin x="-156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E9A5B-65AC-47FB-B6DE-C7E25D89640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748-260F-4D16-935B-C61E7FD5C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23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CDCD-B63C-4FEF-BC5F-D193542BCEC4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FD3F1-D614-4CE0-81D4-6151A8B5F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2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7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80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9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2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0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3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096C-E76D-429D-A955-38A781844753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348912" y="40215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6279312" y="2120861"/>
            <a:ext cx="833842" cy="356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604334" y="3418684"/>
            <a:ext cx="634666" cy="4675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V="1">
            <a:off x="3789948" y="1776252"/>
            <a:ext cx="313322" cy="11522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7470"/>
            <a:ext cx="1676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 flipV="1">
            <a:off x="1625770" y="2797114"/>
            <a:ext cx="596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22746" y="321664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furniture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rooms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V="1">
            <a:off x="2743200" y="37929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H="1" flipV="1">
            <a:off x="990600" y="3809997"/>
            <a:ext cx="635170" cy="35245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 flipV="1">
            <a:off x="5537534" y="4191000"/>
            <a:ext cx="170146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6" name="Line 38"/>
          <p:cNvSpPr>
            <a:spLocks noChangeShapeType="1"/>
          </p:cNvSpPr>
          <p:nvPr/>
        </p:nvSpPr>
        <p:spPr bwMode="auto">
          <a:xfrm flipH="1" flipV="1">
            <a:off x="1625770" y="1981200"/>
            <a:ext cx="660230" cy="31981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 flipH="1">
            <a:off x="2286000" y="5154863"/>
            <a:ext cx="2438400" cy="255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cxnSp>
        <p:nvCxnSpPr>
          <p:cNvPr id="3" name="Elbow Connector 2"/>
          <p:cNvCxnSpPr/>
          <p:nvPr/>
        </p:nvCxnSpPr>
        <p:spPr>
          <a:xfrm rot="16200000" flipH="1">
            <a:off x="4128078" y="2508830"/>
            <a:ext cx="4031092" cy="3295647"/>
          </a:xfrm>
          <a:prstGeom prst="bentConnector3">
            <a:avLst>
              <a:gd name="adj1" fmla="val -31283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9" name="Straight Arrow Connector 9218"/>
          <p:cNvCxnSpPr/>
          <p:nvPr/>
        </p:nvCxnSpPr>
        <p:spPr>
          <a:xfrm flipH="1">
            <a:off x="4305300" y="6078192"/>
            <a:ext cx="348614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Straight Arrow Connector 9224"/>
          <p:cNvCxnSpPr/>
          <p:nvPr/>
        </p:nvCxnSpPr>
        <p:spPr>
          <a:xfrm flipV="1">
            <a:off x="247650" y="2352386"/>
            <a:ext cx="0" cy="375435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4" name="Straight Arrow Connector 9233"/>
          <p:cNvCxnSpPr/>
          <p:nvPr/>
        </p:nvCxnSpPr>
        <p:spPr>
          <a:xfrm flipV="1">
            <a:off x="247650" y="2299079"/>
            <a:ext cx="1276350" cy="60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 flipV="1">
            <a:off x="3505200" y="4362510"/>
            <a:ext cx="876300" cy="17156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419100" y="4419600"/>
            <a:ext cx="3086101" cy="16585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Line 38"/>
          <p:cNvSpPr>
            <a:spLocks noChangeShapeType="1"/>
          </p:cNvSpPr>
          <p:nvPr/>
        </p:nvSpPr>
        <p:spPr bwMode="auto">
          <a:xfrm>
            <a:off x="6248399" y="5504208"/>
            <a:ext cx="673267" cy="6679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8" name="Line 38"/>
          <p:cNvSpPr>
            <a:spLocks noChangeShapeType="1"/>
          </p:cNvSpPr>
          <p:nvPr/>
        </p:nvSpPr>
        <p:spPr bwMode="auto">
          <a:xfrm flipH="1">
            <a:off x="5410200" y="5638799"/>
            <a:ext cx="533400" cy="59179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0" y="-7620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err="1" smtClean="0">
                <a:solidFill>
                  <a:srgbClr val="FF0000"/>
                </a:solidFill>
              </a:rPr>
              <a:t>Proposito</a:t>
            </a:r>
            <a:r>
              <a:rPr lang="es-ES_tradnl" altLang="en-US" sz="3200" b="1" dirty="0" smtClean="0">
                <a:solidFill>
                  <a:srgbClr val="FF0000"/>
                </a:solidFill>
              </a:rPr>
              <a:t> 59b					</a:t>
            </a:r>
            <a:r>
              <a:rPr lang="es-ES_tradnl" altLang="en-US" sz="3200" b="1" dirty="0" smtClean="0">
                <a:solidFill>
                  <a:srgbClr val="0070C0"/>
                </a:solidFill>
              </a:rPr>
              <a:t>18/03/16</a:t>
            </a:r>
            <a:endParaRPr lang="es-ES_tradnl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9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6019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1. </a:t>
            </a:r>
            <a:r>
              <a:rPr lang="es-ES_tradnl" dirty="0" smtClean="0"/>
              <a:t>En España y Latinoamérica las macotas son populares en…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zonas urbanas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zonas rurales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2. </a:t>
            </a:r>
            <a:r>
              <a:rPr lang="es-ES_tradnl" dirty="0" smtClean="0"/>
              <a:t>Unas mascotas exóticas son los…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perros &amp; gatos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loros &amp; llamas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3. </a:t>
            </a:r>
            <a:r>
              <a:rPr lang="es-ES_tradnl" dirty="0" smtClean="0"/>
              <a:t>Un animal que no tiene paciencia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</a:t>
            </a:r>
            <a:r>
              <a:rPr lang="es-ES_tradnl" dirty="0" smtClean="0"/>
              <a:t> el loro			</a:t>
            </a:r>
            <a:r>
              <a:rPr lang="es-ES_tradnl" dirty="0" smtClean="0">
                <a:solidFill>
                  <a:srgbClr val="0070C0"/>
                </a:solidFill>
              </a:rPr>
              <a:t>b.</a:t>
            </a:r>
            <a:r>
              <a:rPr lang="es-ES_tradnl" dirty="0" smtClean="0"/>
              <a:t> la llama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4. </a:t>
            </a:r>
            <a:r>
              <a:rPr lang="es-ES_tradnl" dirty="0" smtClean="0"/>
              <a:t>La capital de Ecuador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Quito	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Madrid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5. </a:t>
            </a:r>
            <a:r>
              <a:rPr lang="es-ES_tradnl" dirty="0" smtClean="0"/>
              <a:t>Un colegio mixto es para…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solo muchachos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muchachos y muchachas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6. </a:t>
            </a:r>
            <a:r>
              <a:rPr lang="es-ES_tradnl" dirty="0" smtClean="0"/>
              <a:t>El Pichincha es…..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un volcán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una montana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15240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1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76200" y="228600"/>
            <a:ext cx="8991600" cy="6629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smtClean="0"/>
              <a:t>Listening comprehension</a:t>
            </a:r>
          </a:p>
          <a:p>
            <a:pPr lvl="1"/>
            <a:r>
              <a:rPr lang="en-US" smtClean="0"/>
              <a:t>Workbook p. 2.17-2.1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b="1" smtClean="0"/>
              <a:t>Ej. B </a:t>
            </a:r>
            <a:r>
              <a:rPr lang="en-US" sz="2200" i="1" smtClean="0"/>
              <a:t>p.2.17</a:t>
            </a:r>
            <a:r>
              <a:rPr lang="en-US" b="1" smtClean="0"/>
              <a:t>		Ej. C 	</a:t>
            </a:r>
            <a:r>
              <a:rPr lang="en-US" sz="2000" i="1" smtClean="0"/>
              <a:t>		</a:t>
            </a:r>
            <a:r>
              <a:rPr lang="en-US" b="1" smtClean="0"/>
              <a:t>Ej. F</a:t>
            </a:r>
            <a:r>
              <a:rPr lang="en-US" i="1" smtClean="0"/>
              <a:t> </a:t>
            </a:r>
            <a:r>
              <a:rPr lang="en-US" sz="2400" i="1" smtClean="0"/>
              <a:t>p. 2.18</a:t>
            </a:r>
            <a:r>
              <a:rPr lang="en-US" i="1" smtClean="0"/>
              <a:t>	</a:t>
            </a:r>
            <a:r>
              <a:rPr lang="en-US" b="1" smtClean="0"/>
              <a:t>Ej. G</a:t>
            </a:r>
            <a:r>
              <a:rPr lang="en-US" smtClean="0"/>
              <a:t>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1.			1.			1.		1.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2.			2.			2.		2.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3.			3.			3.		3.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4.			4.			4.		4.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5.			5.			5.		5.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6.			6.					6.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7.			7.					7.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8.								8.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b="1" smtClean="0"/>
              <a:t>Ej. H </a:t>
            </a:r>
            <a:r>
              <a:rPr lang="en-US" i="1" smtClean="0"/>
              <a:t>p. 2.18</a:t>
            </a:r>
            <a:r>
              <a:rPr lang="en-US" smtClean="0"/>
              <a:t>						9.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1.		3.	    5.					10.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mtClean="0"/>
              <a:t>2.		4.						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419600" y="-76200"/>
            <a:ext cx="4724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305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YOUR PLANNER IS UP TO DATE FOR YOUR EXTRA CREDIT QUESTION!!</a:t>
            </a:r>
          </a:p>
          <a:p>
            <a:r>
              <a:rPr lang="en-US" dirty="0" smtClean="0"/>
              <a:t>Study for exam: cap. 2 on TOMORROW!!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House/home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</a:p>
          <a:p>
            <a:pPr lvl="1"/>
            <a:r>
              <a:rPr lang="en-US" dirty="0" smtClean="0"/>
              <a:t>Readings: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ecuatoriana</a:t>
            </a:r>
            <a:r>
              <a:rPr lang="en-US" dirty="0" smtClean="0"/>
              <a:t> &amp; </a:t>
            </a:r>
            <a:r>
              <a:rPr lang="en-US" u="sng" dirty="0" err="1" smtClean="0"/>
              <a:t>Mascotas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b="1" dirty="0" smtClean="0"/>
              <a:t>B. </a:t>
            </a:r>
            <a:r>
              <a:rPr lang="es-ES_tradnl" i="1" dirty="0" smtClean="0"/>
              <a:t>p. 2.17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Otro hijo de mi madre o de mi padre es mi primo.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Otra hija de mi madre o de mi padre es mi hermana.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hermano de mi madre es mi sobrino.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hermana de mi padre es mi tía.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padre de mi padre es mi abuelo.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madre de mi padre es mi tía.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Mis tíos, primos, sobrinos, y abuelos son mis parientes.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padres de mi padre son mis abuelos.</a:t>
            </a:r>
            <a:endParaRPr lang="es-ES_tradnl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Teacher Oral Parts, </a:t>
            </a:r>
            <a:r>
              <a:rPr lang="en-US" b="1" dirty="0" err="1" smtClean="0"/>
              <a:t>Wkbk</a:t>
            </a:r>
            <a:r>
              <a:rPr lang="en-US" b="1" dirty="0" smtClean="0"/>
              <a:t> p. 2.17-2.18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42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29215" cy="6705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_tradnl" b="1" dirty="0" smtClean="0"/>
              <a:t>C.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1. -¿Quién es la hija de mi madre?</a:t>
            </a:r>
          </a:p>
          <a:p>
            <a:pPr marL="0" indent="0">
              <a:buNone/>
            </a:pPr>
            <a:r>
              <a:rPr lang="es-ES_tradnl" dirty="0" smtClean="0"/>
              <a:t>	-Es mi hermana.</a:t>
            </a:r>
          </a:p>
          <a:p>
            <a:pPr marL="0" indent="0">
              <a:buNone/>
            </a:pPr>
            <a:r>
              <a:rPr lang="es-ES_tradnl" dirty="0" smtClean="0"/>
              <a:t>2. -¿Es tu hermana tu prima? </a:t>
            </a:r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–Si, también.</a:t>
            </a:r>
          </a:p>
          <a:p>
            <a:pPr marL="0" indent="0">
              <a:buNone/>
            </a:pPr>
            <a:r>
              <a:rPr lang="es-ES_tradnl" dirty="0" smtClean="0"/>
              <a:t>3. -¿Quiénes son tus abuelos?</a:t>
            </a:r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-Mis abuelos son los hijos de mis padres.</a:t>
            </a:r>
          </a:p>
          <a:p>
            <a:pPr marL="0" indent="0">
              <a:buNone/>
            </a:pPr>
            <a:r>
              <a:rPr lang="es-ES_tradnl" dirty="0" smtClean="0"/>
              <a:t>4. -¿De quien eres nieto/nieta? </a:t>
            </a:r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  -De mis tíos.</a:t>
            </a:r>
          </a:p>
          <a:p>
            <a:pPr marL="0" indent="0">
              <a:buNone/>
            </a:pPr>
            <a:r>
              <a:rPr lang="es-ES_tradnl" dirty="0" smtClean="0"/>
              <a:t>5. -¿Quiénes son los hijos de mis tíos?</a:t>
            </a:r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 –Son mis primos.</a:t>
            </a:r>
          </a:p>
          <a:p>
            <a:pPr marL="0" indent="0">
              <a:buNone/>
            </a:pPr>
            <a:r>
              <a:rPr lang="es-ES_tradnl" dirty="0" smtClean="0"/>
              <a:t>6. -¿Son gemelos?   </a:t>
            </a:r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-Si, es hijo único.</a:t>
            </a:r>
          </a:p>
          <a:p>
            <a:pPr marL="0" indent="0">
              <a:buNone/>
            </a:pPr>
            <a:r>
              <a:rPr lang="es-ES_tradnl" dirty="0" smtClean="0"/>
              <a:t>7. -¿Tiene el pelo castaño?  </a:t>
            </a:r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dirty="0" smtClean="0"/>
              <a:t> -Si, es rubio.</a:t>
            </a:r>
          </a:p>
        </p:txBody>
      </p:sp>
    </p:spTree>
    <p:extLst>
      <p:ext uri="{BB962C8B-B14F-4D97-AF65-F5344CB8AC3E}">
        <p14:creationId xmlns:p14="http://schemas.microsoft.com/office/powerpoint/2010/main" val="126833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0"/>
            <a:ext cx="8763000" cy="7086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b="1" dirty="0" smtClean="0"/>
              <a:t>F. </a:t>
            </a:r>
            <a:r>
              <a:rPr lang="es-ES_tradnl" i="1" dirty="0" smtClean="0"/>
              <a:t>p.2.18</a:t>
            </a:r>
            <a:endParaRPr lang="es-ES_tradnl" b="1" dirty="0" smtClean="0"/>
          </a:p>
          <a:p>
            <a:pPr marL="514350" indent="-514350">
              <a:buAutoNum type="arabicPeriod"/>
            </a:pPr>
            <a:r>
              <a:rPr lang="es-ES_tradnl" dirty="0" smtClean="0"/>
              <a:t>El comedor	2. el cuarto de baño 	3. la sala</a:t>
            </a:r>
          </a:p>
          <a:p>
            <a:pPr marL="0" indent="0">
              <a:buNone/>
            </a:pPr>
            <a:r>
              <a:rPr lang="es-ES_tradnl" dirty="0" smtClean="0"/>
              <a:t>4. La cocina	5. el cuarto de dormir</a:t>
            </a:r>
          </a:p>
          <a:p>
            <a:pPr marL="0" indent="0">
              <a:buNone/>
            </a:pPr>
            <a:r>
              <a:rPr lang="es-ES_tradnl" b="1" dirty="0" smtClean="0"/>
              <a:t>G.</a:t>
            </a: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Una casa grande tiene ocho cuartos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Una casa grande tiene cuatro cuartos.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Una casa de apartamentos tiene muchos pisos.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Una casa privada es un edificio alto.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Hay flores y arboles en un garaje.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Hay flores y arboles en un jardín.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 carro nuevo tiene muchos cuartos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Hay una mesa y cuatro sillas en el baño.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Un hijo único es un gemelo.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Hay un sofá, unas sillas y una mesita con una lámpara en la sala de la casa.</a:t>
            </a:r>
          </a:p>
        </p:txBody>
      </p:sp>
    </p:spTree>
    <p:extLst>
      <p:ext uri="{BB962C8B-B14F-4D97-AF65-F5344CB8AC3E}">
        <p14:creationId xmlns:p14="http://schemas.microsoft.com/office/powerpoint/2010/main" val="423917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"/>
            <a:ext cx="8763000" cy="6858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ES_tradnl" b="1" dirty="0"/>
              <a:t>H.</a:t>
            </a:r>
            <a:endParaRPr lang="es-ES_tradnl" dirty="0"/>
          </a:p>
          <a:p>
            <a:pPr marL="514350" indent="-514350">
              <a:buAutoNum type="arabicPeriod"/>
            </a:pPr>
            <a:r>
              <a:rPr lang="es-ES_tradnl" dirty="0"/>
              <a:t>-¿Dónde hay apartamentos?</a:t>
            </a:r>
          </a:p>
          <a:p>
            <a:pPr marL="0" indent="0">
              <a:buNone/>
            </a:pPr>
            <a:r>
              <a:rPr lang="es-ES_tradnl" dirty="0"/>
              <a:t>	a. en la casa privada</a:t>
            </a:r>
          </a:p>
          <a:p>
            <a:pPr marL="0" indent="0">
              <a:buNone/>
            </a:pPr>
            <a:r>
              <a:rPr lang="es-ES_tradnl" dirty="0"/>
              <a:t>	b. delante de la casa</a:t>
            </a:r>
          </a:p>
          <a:p>
            <a:pPr marL="0" indent="0">
              <a:buNone/>
            </a:pPr>
            <a:r>
              <a:rPr lang="es-ES_tradnl" dirty="0"/>
              <a:t>	c. en cada piso de un edificio alto</a:t>
            </a:r>
          </a:p>
          <a:p>
            <a:pPr marL="0" indent="0">
              <a:buNone/>
            </a:pPr>
            <a:r>
              <a:rPr lang="es-ES_tradnl" dirty="0"/>
              <a:t>2. -¿Dónde hay un balcón?</a:t>
            </a:r>
          </a:p>
          <a:p>
            <a:pPr marL="0" indent="0">
              <a:buNone/>
            </a:pPr>
            <a:r>
              <a:rPr lang="es-ES_tradnl" dirty="0"/>
              <a:t>	a. en un árbol</a:t>
            </a:r>
          </a:p>
          <a:p>
            <a:pPr marL="0" indent="0">
              <a:buNone/>
            </a:pPr>
            <a:r>
              <a:rPr lang="es-ES_tradnl" dirty="0"/>
              <a:t>	b. en la sala</a:t>
            </a:r>
          </a:p>
          <a:p>
            <a:pPr marL="0" indent="0">
              <a:buNone/>
            </a:pPr>
            <a:r>
              <a:rPr lang="es-ES_tradnl" dirty="0"/>
              <a:t>	c. en un garaje</a:t>
            </a:r>
          </a:p>
          <a:p>
            <a:pPr marL="0" indent="0">
              <a:buNone/>
            </a:pPr>
            <a:r>
              <a:rPr lang="es-ES_tradnl" dirty="0"/>
              <a:t>3. -¿Dónde hay una cama?</a:t>
            </a:r>
          </a:p>
          <a:p>
            <a:pPr marL="0" indent="0">
              <a:buNone/>
            </a:pPr>
            <a:r>
              <a:rPr lang="es-ES_tradnl" dirty="0"/>
              <a:t>	a. en el comedor</a:t>
            </a:r>
          </a:p>
          <a:p>
            <a:pPr marL="0" indent="0">
              <a:buNone/>
            </a:pPr>
            <a:r>
              <a:rPr lang="es-ES_tradnl" dirty="0"/>
              <a:t>	b. en la sala</a:t>
            </a:r>
          </a:p>
          <a:p>
            <a:pPr marL="0" indent="0">
              <a:buNone/>
            </a:pPr>
            <a:r>
              <a:rPr lang="es-ES_tradnl" dirty="0"/>
              <a:t>	c. en la </a:t>
            </a:r>
            <a:r>
              <a:rPr lang="es-ES_tradnl" dirty="0" smtClean="0"/>
              <a:t>recamara</a:t>
            </a:r>
          </a:p>
          <a:p>
            <a:pPr marL="0" indent="0">
              <a:buNone/>
            </a:pPr>
            <a:r>
              <a:rPr lang="es-ES_tradnl" dirty="0" smtClean="0"/>
              <a:t>4. -¿Tiene </a:t>
            </a:r>
            <a:r>
              <a:rPr lang="es-ES_tradnl" dirty="0"/>
              <a:t>un jardín la casa?</a:t>
            </a:r>
          </a:p>
          <a:p>
            <a:pPr marL="0" indent="0">
              <a:buNone/>
            </a:pPr>
            <a:r>
              <a:rPr lang="es-ES_tradnl" dirty="0"/>
              <a:t>	a. Si, tiene dos</a:t>
            </a:r>
            <a:r>
              <a:rPr lang="es-ES_tradnl" dirty="0" smtClean="0"/>
              <a:t>. Uno </a:t>
            </a:r>
            <a:r>
              <a:rPr lang="es-ES_tradnl" dirty="0"/>
              <a:t>delante y  </a:t>
            </a:r>
            <a:r>
              <a:rPr lang="es-ES_tradnl" dirty="0" smtClean="0"/>
              <a:t>uno </a:t>
            </a:r>
            <a:r>
              <a:rPr lang="es-ES_tradnl" dirty="0"/>
              <a:t>detrás de la </a:t>
            </a:r>
            <a:r>
              <a:rPr lang="es-ES_tradnl" dirty="0" smtClean="0"/>
              <a:t>casa</a:t>
            </a:r>
            <a:r>
              <a:rPr lang="es-ES_tradnl" dirty="0"/>
              <a:t>.</a:t>
            </a:r>
          </a:p>
          <a:p>
            <a:pPr marL="0" indent="0">
              <a:buNone/>
            </a:pPr>
            <a:r>
              <a:rPr lang="es-ES_tradnl" dirty="0"/>
              <a:t>	b. Si, en el garaje</a:t>
            </a:r>
          </a:p>
          <a:p>
            <a:pPr marL="0" indent="0">
              <a:buNone/>
            </a:pPr>
            <a:r>
              <a:rPr lang="es-ES_tradnl" dirty="0"/>
              <a:t>	c. Si, al lado del </a:t>
            </a:r>
            <a:r>
              <a:rPr lang="es-ES_tradnl" dirty="0" smtClean="0"/>
              <a:t>sofá.</a:t>
            </a:r>
          </a:p>
          <a:p>
            <a:pPr marL="0" indent="0">
              <a:buNone/>
            </a:pPr>
            <a:r>
              <a:rPr lang="en-US" dirty="0"/>
              <a:t>5. -</a:t>
            </a:r>
            <a:r>
              <a:rPr lang="es-ES_tradnl" dirty="0"/>
              <a:t>¿Qué tiene un edificio alto?</a:t>
            </a:r>
          </a:p>
          <a:p>
            <a:pPr marL="0" indent="0">
              <a:buNone/>
            </a:pPr>
            <a:r>
              <a:rPr lang="es-ES_tradnl" dirty="0"/>
              <a:t>	a. muchos pisos</a:t>
            </a:r>
          </a:p>
          <a:p>
            <a:pPr marL="0" indent="0">
              <a:buNone/>
            </a:pPr>
            <a:r>
              <a:rPr lang="es-ES_tradnl" dirty="0"/>
              <a:t>	b. dos cuartos en cada piso</a:t>
            </a:r>
          </a:p>
          <a:p>
            <a:pPr marL="0" indent="0">
              <a:buNone/>
            </a:pPr>
            <a:r>
              <a:rPr lang="es-ES_tradnl" dirty="0"/>
              <a:t>	c. un apartamento </a:t>
            </a:r>
            <a:r>
              <a:rPr lang="es-ES_tradnl" dirty="0" smtClean="0"/>
              <a:t>grande</a:t>
            </a:r>
            <a:endParaRPr lang="es-ES_tradnl" dirty="0"/>
          </a:p>
          <a:p>
            <a:pPr marL="0" indent="0">
              <a:buNone/>
            </a:pPr>
            <a:endParaRPr lang="es-ES_tradn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325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4310</TotalTime>
  <Words>200</Words>
  <Application>Microsoft Office PowerPoint</Application>
  <PresentationFormat>On-screen Show (4:3)</PresentationFormat>
  <Paragraphs>99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Tarea # 59</vt:lpstr>
      <vt:lpstr>Teacher Oral Parts, Wkbk p. 2.17-2.18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702 La fecha es el 10 de diciembre del 2013</dc:title>
  <dc:creator>Helen Zumaeta</dc:creator>
  <cp:lastModifiedBy>Helen Zumaeta</cp:lastModifiedBy>
  <cp:revision>43</cp:revision>
  <cp:lastPrinted>2016-03-16T17:23:01Z</cp:lastPrinted>
  <dcterms:created xsi:type="dcterms:W3CDTF">2013-12-09T19:13:15Z</dcterms:created>
  <dcterms:modified xsi:type="dcterms:W3CDTF">2016-03-23T17:46:28Z</dcterms:modified>
</cp:coreProperties>
</file>